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-52"/>
      <p:regular r:id="rId15"/>
      <p:bold r:id="rId16"/>
      <p:italic r:id="rId17"/>
      <p:boldItalic r:id="rId18"/>
    </p:embeddedFont>
    <p:embeddedFont>
      <p:font typeface="Montserrat Medium" panose="00000600000000000000" pitchFamily="2" charset="-52"/>
      <p:regular r:id="rId19"/>
      <p:bold r:id="rId20"/>
      <p:italic r:id="rId21"/>
      <p:boldItalic r:id="rId22"/>
    </p:embeddedFont>
    <p:embeddedFont>
      <p:font typeface="Montserrat SemiBold" panose="00000700000000000000" pitchFamily="2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44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f1f6b756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f1f6b756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1f6b756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f1f6b756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Implementation of Basic Ciphers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9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Nikita Krasilnikov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Ivan Efimov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Artem Kostenko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Popis fungování Caesarovy šifry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986275"/>
            <a:ext cx="6831600" cy="14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1. Zpráva k zašifrování: Text je připraven k šifrování.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2. Výběr posunu: Počet pozic pro posun písmen je stanoven.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3. Šifrování: každé písmeno textu je posunuto o určitý počet míst.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4. Zašifrovaný výsledek: Výstupem je text, který byl transformován pomocí šifry.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5. Dešifrování: Písmena jsou posunuta zpět, aby bylo možné text přečíst v původní formě.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2439775"/>
            <a:ext cx="3785325" cy="1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Vlastnosti fungování programu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2030400" y="962450"/>
            <a:ext cx="58773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Použití anglické abecedy (32 bitů) pro zadávání textu.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Zobrazení písmen na 7-segmentovém displeji: Specifika vizualizace</a:t>
            </a:r>
            <a:r>
              <a:rPr lang="ru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1"/>
          </p:nvPr>
        </p:nvSpPr>
        <p:spPr>
          <a:xfrm>
            <a:off x="2030400" y="3050025"/>
            <a:ext cx="6689700" cy="15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Volba směru posunu (doleva, doprava): Možnost nastavení pro šifrování.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Možnost návratu k předchozímu symbolu: Umožňuje úpravy textu během zadávání.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Možnost použití symbolů '-' a mezery: Umožňuje vkládání těchto znaků při zadávání textu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t="54828"/>
          <a:stretch/>
        </p:blipFill>
        <p:spPr>
          <a:xfrm>
            <a:off x="2947000" y="1722187"/>
            <a:ext cx="3250000" cy="123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Schéma aplikace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1297500" y="1467450"/>
            <a:ext cx="6831600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1237977"/>
            <a:ext cx="6966750" cy="3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625" y="294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Režimy provozu programu</a:t>
            </a: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Zelená barva LED: Počáteční stav.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Modrá barva LED: Režim zadávání textu.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Červená barva: Režim kódování/dekódování.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3897125" y="1701850"/>
            <a:ext cx="120900" cy="120900"/>
          </a:xfrm>
          <a:prstGeom prst="ellipse">
            <a:avLst/>
          </a:prstGeom>
          <a:solidFill>
            <a:srgbClr val="38761D"/>
          </a:solidFill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3897125" y="2139000"/>
            <a:ext cx="120900" cy="120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3897125" y="2576150"/>
            <a:ext cx="120900" cy="1209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Problémy při vývoji projektu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body" idx="1"/>
          </p:nvPr>
        </p:nvSpPr>
        <p:spPr>
          <a:xfrm>
            <a:off x="1297500" y="1467450"/>
            <a:ext cx="6831600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Problém s vkládáním textu: Nebylo jasné, jak zadávat symboly.</a:t>
            </a:r>
            <a:b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Abeceda: Nebylo zřejmé, jak správně zobrazit symboly.</a:t>
            </a:r>
            <a:b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Náhodné stisknutí tlačítka: Obtíž při detekci jednoznačných stisků tlačítek(debounce.vhd)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85665-5F97-4E5F-037F-AD632E12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tb</a:t>
            </a:r>
            <a:r>
              <a:rPr lang="ru-RU" dirty="0"/>
              <a:t>_</a:t>
            </a:r>
            <a:r>
              <a:rPr lang="en-US" dirty="0"/>
              <a:t>debounce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F7AE49-56A8-1063-BE39-B7BC3FB18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9882" y="2152742"/>
            <a:ext cx="5831647" cy="228347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00D95-3D48-C7E8-89C2-58AB8ABC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2" y="1130624"/>
            <a:ext cx="7575698" cy="352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5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2C6BD5-D7D1-BF29-92DF-E4DAF152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tb_bin_to_symb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D9A007-89C6-8A73-5CCF-692A810CF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7863" y="2063874"/>
            <a:ext cx="6253162" cy="245768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D8067A-07F8-6E61-C439-E98C5939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954657"/>
            <a:ext cx="8123274" cy="379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54161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Экран (16:9)</PresentationFormat>
  <Paragraphs>28</Paragraphs>
  <Slides>8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Montserrat SemiBold</vt:lpstr>
      <vt:lpstr>Lato</vt:lpstr>
      <vt:lpstr>Montserrat Medium</vt:lpstr>
      <vt:lpstr>Montserrat</vt:lpstr>
      <vt:lpstr>Arial</vt:lpstr>
      <vt:lpstr>Focus</vt:lpstr>
      <vt:lpstr>Implementation of Basic Ciphers</vt:lpstr>
      <vt:lpstr>Popis fungování Caesarovy šifry</vt:lpstr>
      <vt:lpstr>Vlastnosti fungování programu  </vt:lpstr>
      <vt:lpstr>Schéma aplikace</vt:lpstr>
      <vt:lpstr>Režimy provozu programu</vt:lpstr>
      <vt:lpstr>Problémy při vývoji projektu</vt:lpstr>
      <vt:lpstr>tb_debounce</vt:lpstr>
      <vt:lpstr>tb_bin_to_symb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Basic Ciphers</dc:title>
  <dc:creator>Иван Ефимов</dc:creator>
  <cp:lastModifiedBy>Efimov Ivan (241328)</cp:lastModifiedBy>
  <cp:revision>1</cp:revision>
  <dcterms:modified xsi:type="dcterms:W3CDTF">2024-04-24T11:23:33Z</dcterms:modified>
</cp:coreProperties>
</file>